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719" r:id="rId2"/>
  </p:sldMasterIdLst>
  <p:notesMasterIdLst>
    <p:notesMasterId r:id="rId15"/>
  </p:notesMasterIdLst>
  <p:sldIdLst>
    <p:sldId id="256" r:id="rId3"/>
    <p:sldId id="261" r:id="rId4"/>
    <p:sldId id="265" r:id="rId5"/>
    <p:sldId id="280" r:id="rId6"/>
    <p:sldId id="267" r:id="rId7"/>
    <p:sldId id="281" r:id="rId8"/>
    <p:sldId id="282" r:id="rId9"/>
    <p:sldId id="266" r:id="rId10"/>
    <p:sldId id="276" r:id="rId11"/>
    <p:sldId id="277" r:id="rId12"/>
    <p:sldId id="278" r:id="rId13"/>
    <p:sldId id="279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</p:embeddedFont>
    <p:embeddedFont>
      <p:font typeface="Montserrat Medium" panose="00000600000000000000" pitchFamily="2" charset="0"/>
      <p:regular r:id="rId21"/>
      <p: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Semibold" panose="020B0604020202020204" charset="0"/>
      <p:regular r:id="rId27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228394-B850-420C-8781-A5FB938B700D}">
  <a:tblStyle styleId="{DC228394-B850-420C-8781-A5FB938B70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733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043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45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06292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161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378" lvl="1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566" lvl="2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754" lvl="3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5943" lvl="4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132" lvl="5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320" lvl="6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509" lvl="7" indent="-301618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697" lvl="8" indent="-30161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3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858142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89793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02490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54655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49792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08192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65441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580151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1886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3787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509248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160986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48831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2607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033498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10292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598618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390453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89978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819608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842837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10670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31433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8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019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378" lvl="1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566" lvl="2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754" lvl="3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5943" lvl="4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132" lvl="5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320" lvl="6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509" lvl="7" indent="-3301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697" lvl="8" indent="-3301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8728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5" y="414051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5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0612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69805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89657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378" lvl="1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566" lvl="2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754" lvl="3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5943" lvl="4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132" lvl="5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320" lvl="6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509" lvl="7" indent="-34289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697" lvl="8" indent="-342892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32492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2488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7082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0C1FED-534C-E367-0C77-CCE13413C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5900" y="1950100"/>
            <a:ext cx="4792200" cy="1754550"/>
          </a:xfrm>
        </p:spPr>
        <p:txBody>
          <a:bodyPr anchor="t"/>
          <a:lstStyle/>
          <a:p>
            <a:r>
              <a:rPr lang="en-GB" sz="2800" dirty="0"/>
              <a:t>TIC TAC TOE GAME DEVELOPMENT USING AI BOT</a:t>
            </a:r>
            <a:endParaRPr lang="en-IN" sz="2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32DB087-149B-85D7-502F-8C685A07A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1129628"/>
          </a:xfrm>
        </p:spPr>
        <p:txBody>
          <a:bodyPr/>
          <a:lstStyle/>
          <a:p>
            <a:r>
              <a:rPr lang="en-GB" dirty="0"/>
              <a:t>MINI PROJECT </a:t>
            </a:r>
          </a:p>
          <a:p>
            <a:r>
              <a:rPr lang="en-GB" dirty="0"/>
              <a:t>By Samyak Ubale – TE COMP</a:t>
            </a:r>
          </a:p>
          <a:p>
            <a:r>
              <a:rPr lang="en-GB" dirty="0"/>
              <a:t>  Pratik </a:t>
            </a:r>
            <a:r>
              <a:rPr lang="en-GB" dirty="0" err="1"/>
              <a:t>Tikare</a:t>
            </a:r>
            <a:r>
              <a:rPr lang="en-GB" dirty="0"/>
              <a:t> – TE COMP</a:t>
            </a:r>
          </a:p>
          <a:p>
            <a:r>
              <a:rPr lang="en-GB" dirty="0"/>
              <a:t>     Shivam Singh – TE COMP</a:t>
            </a:r>
            <a:endParaRPr lang="en-IN" dirty="0"/>
          </a:p>
        </p:txBody>
      </p:sp>
      <p:pic>
        <p:nvPicPr>
          <p:cNvPr id="1026" name="Picture 2" descr="Tic tac toe - Free entertainment icons">
            <a:extLst>
              <a:ext uri="{FF2B5EF4-FFF2-40B4-BE49-F238E27FC236}">
                <a16:creationId xmlns:a16="http://schemas.microsoft.com/office/drawing/2014/main" id="{516712E6-2746-1533-09D8-F77684C7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561" y="309222"/>
            <a:ext cx="1640878" cy="16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8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GB" dirty="0"/>
              <a:t>Case 2 : tie !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6342324" cy="3452450"/>
          </a:xfrm>
        </p:spPr>
        <p:txBody>
          <a:bodyPr/>
          <a:lstStyle/>
          <a:p>
            <a:pPr marL="155571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678B696B-6BB5-4A09-896F-8B6136D0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246025"/>
            <a:ext cx="6427500" cy="35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700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00" y="1507861"/>
            <a:ext cx="7168395" cy="801000"/>
          </a:xfrm>
        </p:spPr>
        <p:txBody>
          <a:bodyPr anchor="ctr"/>
          <a:lstStyle/>
          <a:p>
            <a:pPr algn="ctr"/>
            <a:r>
              <a:rPr lang="en-IN" sz="3600" dirty="0"/>
              <a:t>Either you Lose or It’s a Tie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9532" y="2308861"/>
            <a:ext cx="9363061" cy="4280940"/>
          </a:xfrm>
          <a:effectLst/>
        </p:spPr>
        <p:txBody>
          <a:bodyPr/>
          <a:lstStyle/>
          <a:p>
            <a:pPr marL="155571" indent="0" algn="ctr">
              <a:lnSpc>
                <a:spcPct val="150000"/>
              </a:lnSpc>
              <a:buNone/>
            </a:pPr>
            <a:r>
              <a:rPr lang="en-IN" sz="6000" b="1" i="1" dirty="0">
                <a:solidFill>
                  <a:srgbClr val="FF0000"/>
                </a:solidFill>
              </a:rPr>
              <a:t>But You’ll Never Win</a:t>
            </a:r>
          </a:p>
        </p:txBody>
      </p:sp>
    </p:spTree>
    <p:extLst>
      <p:ext uri="{BB962C8B-B14F-4D97-AF65-F5344CB8AC3E}">
        <p14:creationId xmlns:p14="http://schemas.microsoft.com/office/powerpoint/2010/main" val="3375651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8AAA-AEF3-737F-2CA1-BF5196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THANK YOU!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DB01E-4746-3D43-4CE0-6620245F9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385" y="3391325"/>
            <a:ext cx="3843230" cy="1197900"/>
          </a:xfrm>
        </p:spPr>
        <p:txBody>
          <a:bodyPr/>
          <a:lstStyle/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583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GB" dirty="0"/>
              <a:t>INTRODUCTION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6342324" cy="3452450"/>
          </a:xfrm>
        </p:spPr>
        <p:txBody>
          <a:bodyPr/>
          <a:lstStyle/>
          <a:p>
            <a:r>
              <a:rPr lang="en-US" dirty="0"/>
              <a:t>Tic-Tac-Toe is a classic two-player game that has been widely used to demonstrate artificial intelligence (AI) techniques in games. This project aims to develop an intelligent Tic-Tac-Toe game where a human player competes against an AI opponent powered by the </a:t>
            </a:r>
            <a:r>
              <a:rPr lang="en-US" b="1" dirty="0"/>
              <a:t>Minimax Algorithm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Minimax Algorithm</a:t>
            </a:r>
            <a:r>
              <a:rPr lang="en-US" dirty="0"/>
              <a:t> is a decision-making strategy used in game theory and AI to find the best possible move in a two-player game. The AI evaluates all potential moves, predicts future game states, and selects the move that minimizes the opponent's chances of winning while maximizing its own chances.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4892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GB" dirty="0"/>
              <a:t>SYSTEM DESIGN</a:t>
            </a:r>
            <a:br>
              <a:rPr lang="en-GB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6342324" cy="3452450"/>
          </a:xfrm>
        </p:spPr>
        <p:txBody>
          <a:bodyPr/>
          <a:lstStyle/>
          <a:p>
            <a:pPr marL="155571" indent="0">
              <a:buNone/>
            </a:pPr>
            <a:r>
              <a:rPr lang="en-US" dirty="0"/>
              <a:t>The Tic-Tac-Toe AI system consists of three main components:</a:t>
            </a:r>
          </a:p>
          <a:p>
            <a:pPr marL="15557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User Interface (UI)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Displays the Tic-Tac-Toe board.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Allows users to interact with the game (clicking cells in GUI or entering moves in a console).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Shows game status (win, draw, or ongoing).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Game Logic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Manages the rules of Tic-Tac-Toe.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Checks for valid moves, win conditions, and draws.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Alternates turns between the player and AI.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4403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GB" dirty="0"/>
              <a:t>SYSTEM DESIGN</a:t>
            </a:r>
            <a:br>
              <a:rPr lang="en-GB" dirty="0"/>
            </a:br>
            <a:r>
              <a:rPr lang="en-GB" dirty="0"/>
              <a:t>Continued…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6342324" cy="3452450"/>
          </a:xfrm>
        </p:spPr>
        <p:txBody>
          <a:bodyPr/>
          <a:lstStyle/>
          <a:p>
            <a:pPr marL="155571" indent="0">
              <a:buNone/>
            </a:pPr>
            <a:r>
              <a:rPr lang="en-US" b="1" dirty="0"/>
              <a:t>3.     AI Module (Minimax Algorithm)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Evaluates possible moves and selects the best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Minimax (with optional Alpha-Beta Pruning) to optimize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Ensures the AI plays optimally.</a:t>
            </a:r>
          </a:p>
          <a:p>
            <a:pPr marL="155571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80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IN" dirty="0"/>
              <a:t>ALGORITHM : Min Max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7152204" cy="3452450"/>
          </a:xfrm>
        </p:spPr>
        <p:txBody>
          <a:bodyPr/>
          <a:lstStyle/>
          <a:p>
            <a:pPr marL="0" lvl="0" indent="0">
              <a:lnSpc>
                <a:spcPct val="107000"/>
              </a:lnSpc>
              <a:buNone/>
            </a:pPr>
            <a:r>
              <a:rPr lang="en-US" sz="1800" dirty="0"/>
              <a:t>The </a:t>
            </a:r>
            <a:r>
              <a:rPr lang="en-US" sz="1800" b="1" dirty="0"/>
              <a:t>Minimax Algorithm</a:t>
            </a:r>
            <a:r>
              <a:rPr lang="en-US" sz="1800" dirty="0"/>
              <a:t> is a decision-making algorithm used in artificial intelligence (AI) and game theory for turn-based, two-player games like Tic-Tac-Toe, Chess, and Checkers. It helps an AI player determine the best possible move by evaluating all possible game states.</a:t>
            </a:r>
          </a:p>
          <a:p>
            <a:pPr marL="0" lvl="0" indent="0">
              <a:lnSpc>
                <a:spcPct val="107000"/>
              </a:lnSpc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880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IN" dirty="0"/>
              <a:t>WORKING OF Min Max Algorithm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CE032F-749B-FE63-069D-0DD0A5FC05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8213" y="1264434"/>
            <a:ext cx="78238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The algorithm generates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game tree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, where each node represents a possible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It alternates between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maximizing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(AI's turn)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minimizing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(opponent's turn) players.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The AI assumes that the opponent plays optimally, trying to minimize the AI’s chances of winning.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Each leaf node is assigned a score: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+1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(Win for AI)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0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(Draw)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-1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 (Win for opponent)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ontserrat Medium" panose="00000600000000000000" pitchFamily="2" charset="0"/>
              </a:rPr>
              <a:t>The AI selects the move that leads to the best possible outcome by backtracking through the tree.</a:t>
            </a:r>
          </a:p>
        </p:txBody>
      </p:sp>
    </p:spTree>
    <p:extLst>
      <p:ext uri="{BB962C8B-B14F-4D97-AF65-F5344CB8AC3E}">
        <p14:creationId xmlns:p14="http://schemas.microsoft.com/office/powerpoint/2010/main" val="15379725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90" y="387152"/>
            <a:ext cx="7152204" cy="801000"/>
          </a:xfrm>
        </p:spPr>
        <p:txBody>
          <a:bodyPr anchor="ctr"/>
          <a:lstStyle/>
          <a:p>
            <a:r>
              <a:rPr lang="en-IN" dirty="0"/>
              <a:t>FLOWCHART FOR MINMAX ALGORITHM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CE032F-749B-FE63-069D-0DD0A5FC05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 rot="6015549" flipH="1" flipV="1">
            <a:off x="4859626" y="3153825"/>
            <a:ext cx="45719" cy="16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Medium" panose="00000600000000000000" pitchFamily="2" charset="0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B4A9AB68-4E75-6018-36EA-65FA9A75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76" y="982859"/>
            <a:ext cx="4316693" cy="40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7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br>
              <a:rPr lang="en-GB" dirty="0"/>
            </a:br>
            <a:r>
              <a:rPr lang="en-GB" dirty="0"/>
              <a:t>Activity Diagram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6342324" cy="345245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6" name="Picture 5" descr="A diagram of a game&#10;&#10;AI-generated content may be incorrect.">
            <a:extLst>
              <a:ext uri="{FF2B5EF4-FFF2-40B4-BE49-F238E27FC236}">
                <a16:creationId xmlns:a16="http://schemas.microsoft.com/office/drawing/2014/main" id="{08575571-4C7D-C9CE-1E82-E7A2BE18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1" y="1246024"/>
            <a:ext cx="6342324" cy="36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751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E6A-0BAB-A32B-CD4E-F786D77A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801000"/>
          </a:xfrm>
        </p:spPr>
        <p:txBody>
          <a:bodyPr anchor="ctr"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GB" dirty="0"/>
              <a:t>Case 1 : you lose !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911C-420D-AC99-DF77-F88C4B37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46025"/>
            <a:ext cx="6342324" cy="3452450"/>
          </a:xfrm>
        </p:spPr>
        <p:txBody>
          <a:bodyPr/>
          <a:lstStyle/>
          <a:p>
            <a:pPr marL="155571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4D48F30-FF7C-8B9C-3B22-12A56B3F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0" y="1246025"/>
            <a:ext cx="6430960" cy="35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1937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uturistic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" id="{65E8F900-8630-4B75-B94C-86CC83CF8678}" vid="{22925FF5-D397-4F49-976F-DDA8F1031079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</Template>
  <TotalTime>142</TotalTime>
  <Words>435</Words>
  <Application>Microsoft Office PowerPoint</Application>
  <PresentationFormat>On-screen Show (16:9)</PresentationFormat>
  <Paragraphs>44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Montserrat ExtraBold</vt:lpstr>
      <vt:lpstr>Proxima Nova Semibold</vt:lpstr>
      <vt:lpstr>Montserrat</vt:lpstr>
      <vt:lpstr>Montserrat Medium</vt:lpstr>
      <vt:lpstr>Proxima Nova</vt:lpstr>
      <vt:lpstr>Arial</vt:lpstr>
      <vt:lpstr>Futuristic</vt:lpstr>
      <vt:lpstr>Slidesgo Final Pages</vt:lpstr>
      <vt:lpstr>TIC TAC TOE GAME DEVELOPMENT USING AI BOT</vt:lpstr>
      <vt:lpstr>INTRODUCTION</vt:lpstr>
      <vt:lpstr>SYSTEM DESIGN </vt:lpstr>
      <vt:lpstr>SYSTEM DESIGN Continued…</vt:lpstr>
      <vt:lpstr>ALGORITHM : Min Max Algorithm</vt:lpstr>
      <vt:lpstr>WORKING OF Min Max Algorithm</vt:lpstr>
      <vt:lpstr>FLOWCHART FOR MINMAX ALGORITHM :</vt:lpstr>
      <vt:lpstr> Activity Diagram</vt:lpstr>
      <vt:lpstr>RESULTS Case 1 : you lose !</vt:lpstr>
      <vt:lpstr>RESULTS Case 2 : tie !</vt:lpstr>
      <vt:lpstr>Either you Lose or It’s a Tie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 GAME DEVELOPMENT USING MUTUAL EXCLUSION</dc:title>
  <dc:creator>Anitej Mishra</dc:creator>
  <cp:lastModifiedBy>Sanchi Ubale</cp:lastModifiedBy>
  <cp:revision>7</cp:revision>
  <dcterms:modified xsi:type="dcterms:W3CDTF">2025-03-31T06:38:08Z</dcterms:modified>
</cp:coreProperties>
</file>